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1"/>
  </p:notesMasterIdLst>
  <p:handoutMasterIdLst>
    <p:handoutMasterId r:id="rId12"/>
  </p:handoutMasterIdLst>
  <p:sldIdLst>
    <p:sldId id="4227" r:id="rId5"/>
    <p:sldId id="4242" r:id="rId6"/>
    <p:sldId id="4230" r:id="rId7"/>
    <p:sldId id="4235" r:id="rId8"/>
    <p:sldId id="4233" r:id="rId9"/>
    <p:sldId id="4234" r:id="rId10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4230"/>
            <p14:sldId id="4235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E01E37-35D7-4C6B-A6E6-793AE114AAB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811435" y="6337154"/>
            <a:ext cx="1350403" cy="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My Email Adaptive Card Extension (Viva Connection)</a:t>
            </a:r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12706" y="2591533"/>
            <a:ext cx="5905531" cy="8457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PrimaryTextCard-MyEmails</a:t>
            </a:r>
            <a:endParaRPr lang="en-US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EA9CA-F1DA-4D8C-8D33-340708C69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" y="5974509"/>
            <a:ext cx="2631402" cy="960261"/>
          </a:xfrm>
          <a:prstGeom prst="rect">
            <a:avLst/>
          </a:prstGeom>
        </p:spPr>
      </p:pic>
      <p:pic>
        <p:nvPicPr>
          <p:cNvPr id="1026" name="Picture 2" descr="webpart in action">
            <a:extLst>
              <a:ext uri="{FF2B5EF4-FFF2-40B4-BE49-F238E27FC236}">
                <a16:creationId xmlns:a16="http://schemas.microsoft.com/office/drawing/2014/main" id="{0BACFD0A-E0DC-4C62-8AB0-CD4C40E6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2108444"/>
            <a:ext cx="5971818" cy="36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47" y="3337168"/>
            <a:ext cx="1606320" cy="16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r>
              <a:rPr lang="en-IN" sz="2800" spc="0" dirty="0" err="1">
                <a:solidFill>
                  <a:schemeClr val="tx1"/>
                </a:solidFill>
                <a:latin typeface="Proxima Nova Semibold" panose="02000506030000020004" pitchFamily="50" charset="0"/>
                <a:cs typeface="+mn-cs"/>
              </a:rPr>
              <a:t>PrimaryTextCard-MyEmails</a:t>
            </a:r>
            <a:endParaRPr lang="en-US" sz="2800" spc="0" dirty="0">
              <a:solidFill>
                <a:schemeClr val="tx1"/>
              </a:solidFill>
              <a:latin typeface="Proxima Nova Semibold" panose="02000506030000020004" pitchFamily="50" charset="0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endParaRPr lang="en-US" b="1" dirty="0"/>
          </a:p>
          <a:p>
            <a:r>
              <a:rPr lang="en-US" dirty="0">
                <a:solidFill>
                  <a:schemeClr val="tx1"/>
                </a:solidFill>
                <a:latin typeface="Proxima Nova Semibold" panose="02000506030000020004" pitchFamily="50" charset="0"/>
              </a:rPr>
              <a:t>ACE to show current logged in user’s emails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https://github.com/pnp/sp-dev-fx-aces/tree/main/samples/PrimaryTextCard-MyEmails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Factor/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49859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/>
          </a:p>
          <a:p>
            <a:r>
              <a:rPr lang="en-IN" sz="2400" b="1" dirty="0"/>
              <a:t>Exploring new Adaptive Card Extension</a:t>
            </a:r>
          </a:p>
          <a:p>
            <a:r>
              <a:rPr lang="en-IN" sz="2400" b="1" dirty="0"/>
              <a:t>Calling Graph API from ACE</a:t>
            </a:r>
          </a:p>
          <a:p>
            <a:r>
              <a:rPr lang="en-IN" sz="2400" b="1" dirty="0"/>
              <a:t>Understanding Card view and Quick views </a:t>
            </a:r>
          </a:p>
          <a:p>
            <a:r>
              <a:rPr lang="en-IN" sz="2400" b="1" dirty="0"/>
              <a:t>Stage management between views </a:t>
            </a:r>
          </a:p>
          <a:p>
            <a:r>
              <a:rPr lang="en-IN" sz="2400" b="1" dirty="0"/>
              <a:t>Personalized Experienced in Viva Connection </a:t>
            </a:r>
          </a:p>
          <a:p>
            <a:r>
              <a:rPr lang="en-IN" sz="2400" b="1" dirty="0"/>
              <a:t>Display current logged in user’s email in Card 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Action buttons on card view to navigate between emails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Quick View showing email details on click on email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View button on Quick View to take user to targeted email in outlook web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11231</TotalTime>
  <Words>185</Words>
  <Application>Microsoft Office PowerPoint</Application>
  <PresentationFormat>Custom</PresentationFormat>
  <Paragraphs>67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PrimaryTextCard-MyEmails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227</cp:revision>
  <dcterms:created xsi:type="dcterms:W3CDTF">2016-10-31T09:14:56Z</dcterms:created>
  <dcterms:modified xsi:type="dcterms:W3CDTF">2022-03-10T12:48:10Z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